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501" r:id="rId5"/>
    <p:sldId id="502" r:id="rId6"/>
    <p:sldId id="260" r:id="rId7"/>
    <p:sldId id="506" r:id="rId8"/>
    <p:sldId id="505" r:id="rId9"/>
    <p:sldId id="493" r:id="rId10"/>
    <p:sldId id="494" r:id="rId11"/>
    <p:sldId id="495" r:id="rId12"/>
    <p:sldId id="498" r:id="rId13"/>
    <p:sldId id="496" r:id="rId14"/>
    <p:sldId id="497" r:id="rId15"/>
    <p:sldId id="258" r:id="rId16"/>
    <p:sldId id="261" r:id="rId17"/>
    <p:sldId id="262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7" d="100"/>
          <a:sy n="77" d="100"/>
        </p:scale>
        <p:origin x="163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FDE2D-E3C1-474E-920C-05567C7F7A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34EBD4-80A8-49BC-9547-BA61BBB71A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EDBF9D-C93B-4B10-9AD8-A2CE05D6C4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EEB98-63CF-43B5-8960-AD13E43CA45E}" type="datetimeFigureOut">
              <a:rPr lang="en-US" smtClean="0"/>
              <a:t>7/13/2022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C87B4F-35AB-48DA-BD32-2C8A2CCAE9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5773EB-8F96-4E5D-A34D-CF913BBB32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C253-AAB7-49BE-B612-DAB0B8F43D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4386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B057AD-8264-412E-B935-035B73A925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E6A4EE-5598-4927-92FD-4064C3958A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5B7B62-C5FF-4913-889A-AB5EC64973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EEB98-63CF-43B5-8960-AD13E43CA45E}" type="datetimeFigureOut">
              <a:rPr lang="en-US" smtClean="0"/>
              <a:t>7/13/2022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D5D4BB-25D1-46D6-B7E3-BE200C9FCF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797CA3-82C0-4FA0-8F88-4BC395518E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C253-AAB7-49BE-B612-DAB0B8F43D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9591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2B8E4B4-A89D-4DD1-9FFF-B6F70B22519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5214AA-96EE-447D-84CD-FC22831887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16B6D8-0D6A-4CC1-B112-1C76F2E08C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EEB98-63CF-43B5-8960-AD13E43CA45E}" type="datetimeFigureOut">
              <a:rPr lang="en-US" smtClean="0"/>
              <a:t>7/13/2022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22EDC0-FA52-4BAC-8B64-82D76DC680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BB7678-AAFF-48D1-9C18-8773C913C5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C253-AAB7-49BE-B612-DAB0B8F43D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9261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429B89-06FF-4DC9-B8F8-FCC72B9E3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DF03A6-D6A1-4D69-B5E1-C771605737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292B9E-43A4-4F1A-B041-56C577033E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EEB98-63CF-43B5-8960-AD13E43CA45E}" type="datetimeFigureOut">
              <a:rPr lang="en-US" smtClean="0"/>
              <a:t>7/13/2022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852E02-2069-4C3B-B89E-E276322D4D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C8054C-F552-4459-B0EF-86532E8A5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C253-AAB7-49BE-B612-DAB0B8F43D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9025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0B27A0-B74A-49D9-8183-C742180CB2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581BBF-4E97-4661-B5E4-4F6B0708AF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10EE7D-AC4A-4DCC-9FDD-922AAA0231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EEB98-63CF-43B5-8960-AD13E43CA45E}" type="datetimeFigureOut">
              <a:rPr lang="en-US" smtClean="0"/>
              <a:t>7/13/2022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804E84-1E3B-4FC3-990F-1D67673DAD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A91879-4716-4DC8-9CF3-C8F72CCF2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C253-AAB7-49BE-B612-DAB0B8F43D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6752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A0DFE7-FF77-4B77-9532-EC67796F6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143ED7-86FE-47FF-9C7A-5941A66AFA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A5B995-9ED5-4A55-8106-9694935D18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3E803F-9A0E-422D-A238-E6F60D9F07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EEB98-63CF-43B5-8960-AD13E43CA45E}" type="datetimeFigureOut">
              <a:rPr lang="en-US" smtClean="0"/>
              <a:t>7/13/2022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8EC2D6-3FF1-4897-A9F8-9E710D821E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84DCD4-E39B-4C4E-8E2E-D9E7167EC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C253-AAB7-49BE-B612-DAB0B8F43D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5123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9F165-3B33-491F-89EC-9F19DA053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F98904-CE86-4D3E-A22E-1D1E2F3142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78D078-78BD-4FDE-908C-EB1ACECA1E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1715AFC-5EA0-4E0D-B2DE-ECC0205612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84FF662-C93C-47EA-B0D3-2152313BE2A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ECE41F-F0E7-4C5C-91EF-7C56DCA95E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EEB98-63CF-43B5-8960-AD13E43CA45E}" type="datetimeFigureOut">
              <a:rPr lang="en-US" smtClean="0"/>
              <a:t>7/13/2022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7A8870-8BE0-4D5A-A2F0-FAB3FDAF31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8FA9B2C-88E6-4600-9117-8DFEDFE98B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C253-AAB7-49BE-B612-DAB0B8F43D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4734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3AC8FF-DB78-4D91-A676-B3163EE53E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6572E5-9586-4018-BE2D-3528491B06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EEB98-63CF-43B5-8960-AD13E43CA45E}" type="datetimeFigureOut">
              <a:rPr lang="en-US" smtClean="0"/>
              <a:t>7/13/2022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5D5368-9E9E-4F2A-B5E6-9591CA3E3C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EBF548-4D32-49B5-BEF3-E578B39A92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C253-AAB7-49BE-B612-DAB0B8F43D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4707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34A950F-E351-46BF-9183-788C8B4D86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EEB98-63CF-43B5-8960-AD13E43CA45E}" type="datetimeFigureOut">
              <a:rPr lang="en-US" smtClean="0"/>
              <a:t>7/13/2022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85F7476-D411-49C4-9D13-4AC0457D8F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74D068-D876-4C26-B479-DC60C7E960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C253-AAB7-49BE-B612-DAB0B8F43D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8216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A939C-2312-4278-8B4F-7410E3120B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6017D5-003C-45B7-B523-42B45811EB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2BD3C3-4F35-422D-BF2C-A38E9B4753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7FF88F-C812-49C7-8B54-C60433200F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EEB98-63CF-43B5-8960-AD13E43CA45E}" type="datetimeFigureOut">
              <a:rPr lang="en-US" smtClean="0"/>
              <a:t>7/13/2022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826448-6A2A-4F3C-9B50-0A5A4B178A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018913-E0B1-4EBF-8BDC-FFB1FCE98E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C253-AAB7-49BE-B612-DAB0B8F43D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6518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D7A1F-AEF5-4034-83B6-888C3A6622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AE17179-BD46-4D40-AFD7-4472223F196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290CAB-01B8-4B04-8462-FFFE5E6D09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EBCD9A-332B-4A22-9FDA-D45295AFD6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EEB98-63CF-43B5-8960-AD13E43CA45E}" type="datetimeFigureOut">
              <a:rPr lang="en-US" smtClean="0"/>
              <a:t>7/13/2022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25BFBC-BBA0-4CC8-8ADB-FE0EE56C0A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2913A7-B223-44E9-86BD-7E632FE3E0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C253-AAB7-49BE-B612-DAB0B8F43D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6756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1891757-49D5-4070-AA9F-A6F55631E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7D91D5-96BA-4DA5-9FE1-1DE7CC781F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854026-F821-46B7-8B8A-9C753C835C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CEEB98-63CF-43B5-8960-AD13E43CA45E}" type="datetimeFigureOut">
              <a:rPr lang="en-US" smtClean="0"/>
              <a:t>7/13/2022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16EDC6-9AF9-493B-8912-D778960EB2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94D38B-DB0E-43A1-A10B-BCB7D7B89E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D7C253-AAB7-49BE-B612-DAB0B8F43D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5610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3161D7E-BD2B-4D10-83BC-649B6E61B6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745" t="21449" r="40571" b="36956"/>
          <a:stretch/>
        </p:blipFill>
        <p:spPr>
          <a:xfrm>
            <a:off x="168963" y="168965"/>
            <a:ext cx="9441130" cy="4273826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896660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4004E3D-218E-4F8A-84F9-CAD74D84A9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489" t="22754" r="45136" b="30145"/>
          <a:stretch/>
        </p:blipFill>
        <p:spPr>
          <a:xfrm>
            <a:off x="178904" y="119268"/>
            <a:ext cx="7237826" cy="4870175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06215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47E1728-F153-4120-92B2-029FDB4313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261" t="9276" r="18071" b="9420"/>
          <a:stretch/>
        </p:blipFill>
        <p:spPr>
          <a:xfrm>
            <a:off x="198781" y="149087"/>
            <a:ext cx="9074427" cy="651825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28329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54854AB-453F-4687-8223-A526DFB1CB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706" t="8260" r="21576" b="17102"/>
          <a:stretch/>
        </p:blipFill>
        <p:spPr>
          <a:xfrm>
            <a:off x="149087" y="139147"/>
            <a:ext cx="9034670" cy="6571831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855155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7A27F51-33E8-4964-B13E-28DE08373B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783" t="25217" r="27201" b="55508"/>
          <a:stretch/>
        </p:blipFill>
        <p:spPr>
          <a:xfrm>
            <a:off x="198784" y="79513"/>
            <a:ext cx="9442174" cy="162459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F8E6EE8-5B48-41EE-92BF-8D9AC06662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049" t="29420" r="34700" b="43478"/>
          <a:stretch/>
        </p:blipFill>
        <p:spPr>
          <a:xfrm>
            <a:off x="198784" y="1948066"/>
            <a:ext cx="6858000" cy="1858619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E9F0601-B451-4C5D-882C-31614CF85E6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619" t="23333" r="23451" b="35217"/>
          <a:stretch/>
        </p:blipFill>
        <p:spPr>
          <a:xfrm>
            <a:off x="198784" y="3876262"/>
            <a:ext cx="8160026" cy="2842591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84632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171011C-9D00-4698-84A2-D853C07E2F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620" t="51884" r="16930" b="43043"/>
          <a:stretch/>
        </p:blipFill>
        <p:spPr>
          <a:xfrm>
            <a:off x="149085" y="109330"/>
            <a:ext cx="10863471" cy="42200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2D78BBC-B62E-45E1-9EC3-BC7E82AF84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331" t="23044" r="40245" b="34058"/>
          <a:stretch/>
        </p:blipFill>
        <p:spPr>
          <a:xfrm>
            <a:off x="149084" y="805070"/>
            <a:ext cx="8157677" cy="4065104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695813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152467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327369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115894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38CC32F-2F7B-4841-93A8-A0631CCB75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500" t="25652" r="39267" b="37102"/>
          <a:stretch/>
        </p:blipFill>
        <p:spPr>
          <a:xfrm>
            <a:off x="168965" y="198783"/>
            <a:ext cx="8510562" cy="3349487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809912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A3AD3B9-0323-436C-AE54-B55503B06F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03" t="17536" r="34701" b="21014"/>
          <a:stretch/>
        </p:blipFill>
        <p:spPr>
          <a:xfrm>
            <a:off x="188843" y="188844"/>
            <a:ext cx="8772851" cy="4979504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243279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8EBE926-A1CF-4FE6-B2DA-CD01DF00AE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739" t="20870" r="39267" b="35507"/>
          <a:stretch/>
        </p:blipFill>
        <p:spPr>
          <a:xfrm>
            <a:off x="228599" y="149086"/>
            <a:ext cx="5973417" cy="2991679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281966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908A269-1A9B-43C7-AC4C-7B090A64DE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820" t="21304" r="40979" b="36667"/>
          <a:stretch/>
        </p:blipFill>
        <p:spPr>
          <a:xfrm>
            <a:off x="341244" y="238539"/>
            <a:ext cx="5754756" cy="2882348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0051BBF-0C20-47A1-AE57-830881B8AF3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739" t="21449" r="40244" b="36522"/>
          <a:stretch/>
        </p:blipFill>
        <p:spPr>
          <a:xfrm>
            <a:off x="341244" y="3429000"/>
            <a:ext cx="5854148" cy="2882349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004916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066A5B4-4120-4873-9791-F4AFD74E77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88" t="23768" r="37065" b="27826"/>
          <a:stretch/>
        </p:blipFill>
        <p:spPr>
          <a:xfrm>
            <a:off x="198783" y="198782"/>
            <a:ext cx="8719591" cy="4154557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057329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0C63B0A-B0AB-46B3-8236-58E1AB1B21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873" t="26042" r="16603" b="17392"/>
          <a:stretch/>
        </p:blipFill>
        <p:spPr>
          <a:xfrm>
            <a:off x="258417" y="646042"/>
            <a:ext cx="7513983" cy="35407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AC7E31-8971-49D2-ADD1-48ED1E0CCF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663" t="29565" r="24674" b="27971"/>
          <a:stretch/>
        </p:blipFill>
        <p:spPr>
          <a:xfrm>
            <a:off x="7843815" y="646042"/>
            <a:ext cx="3359519" cy="35407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102C1A7-8DB9-432E-9A58-8DF5BB9EE86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4817" b="89146"/>
          <a:stretch/>
        </p:blipFill>
        <p:spPr>
          <a:xfrm>
            <a:off x="4552308" y="258416"/>
            <a:ext cx="2017457" cy="32648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0521797-5C86-41C7-9A3D-1CA1AB05803D}"/>
              </a:ext>
            </a:extLst>
          </p:cNvPr>
          <p:cNvSpPr/>
          <p:nvPr/>
        </p:nvSpPr>
        <p:spPr>
          <a:xfrm>
            <a:off x="258418" y="258416"/>
            <a:ext cx="10944916" cy="392841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566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9B48B0E-E5E0-4C30-BFEF-28B81325941E}"/>
              </a:ext>
            </a:extLst>
          </p:cNvPr>
          <p:cNvSpPr txBox="1"/>
          <p:nvPr/>
        </p:nvSpPr>
        <p:spPr>
          <a:xfrm>
            <a:off x="4939747" y="2415209"/>
            <a:ext cx="21166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Delta Lake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038218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005DDAF-3E19-4777-97E3-53272C90AE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239" t="26087" r="50843" b="32174"/>
          <a:stretch/>
        </p:blipFill>
        <p:spPr>
          <a:xfrm>
            <a:off x="298171" y="149085"/>
            <a:ext cx="4293705" cy="3369449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52BD477-53E5-4E11-AA81-234653E2F1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467" t="25217" r="45951" b="36377"/>
          <a:stretch/>
        </p:blipFill>
        <p:spPr>
          <a:xfrm>
            <a:off x="4711148" y="149084"/>
            <a:ext cx="5861569" cy="3369449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871122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757</TotalTime>
  <Words>2</Words>
  <Application>Microsoft Office PowerPoint</Application>
  <PresentationFormat>Widescreen</PresentationFormat>
  <Paragraphs>1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Anuganti Suresh (Consultant)</dc:creator>
  <cp:lastModifiedBy>Anuganti Suresh (Consultant)</cp:lastModifiedBy>
  <cp:revision>9</cp:revision>
  <dcterms:created xsi:type="dcterms:W3CDTF">2022-07-10T02:41:04Z</dcterms:created>
  <dcterms:modified xsi:type="dcterms:W3CDTF">2022-07-14T04:37:23Z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9540963-e559-4020-8a90-fe8a502c2801_Enabled">
    <vt:lpwstr>true</vt:lpwstr>
  </property>
  <property fmtid="{D5CDD505-2E9C-101B-9397-08002B2CF9AE}" pid="3" name="MSIP_Label_19540963-e559-4020-8a90-fe8a502c2801_SetDate">
    <vt:lpwstr>2022-07-10T02:41:04Z</vt:lpwstr>
  </property>
  <property fmtid="{D5CDD505-2E9C-101B-9397-08002B2CF9AE}" pid="4" name="MSIP_Label_19540963-e559-4020-8a90-fe8a502c2801_Method">
    <vt:lpwstr>Standard</vt:lpwstr>
  </property>
  <property fmtid="{D5CDD505-2E9C-101B-9397-08002B2CF9AE}" pid="5" name="MSIP_Label_19540963-e559-4020-8a90-fe8a502c2801_Name">
    <vt:lpwstr>19540963-e559-4020-8a90-fe8a502c2801</vt:lpwstr>
  </property>
  <property fmtid="{D5CDD505-2E9C-101B-9397-08002B2CF9AE}" pid="6" name="MSIP_Label_19540963-e559-4020-8a90-fe8a502c2801_SiteId">
    <vt:lpwstr>f25493ae-1c98-41d7-8a33-0be75f5fe603</vt:lpwstr>
  </property>
  <property fmtid="{D5CDD505-2E9C-101B-9397-08002B2CF9AE}" pid="7" name="MSIP_Label_19540963-e559-4020-8a90-fe8a502c2801_ActionId">
    <vt:lpwstr>7d0dc814-ba1f-4af6-b591-052ccfde8002</vt:lpwstr>
  </property>
  <property fmtid="{D5CDD505-2E9C-101B-9397-08002B2CF9AE}" pid="8" name="MSIP_Label_19540963-e559-4020-8a90-fe8a502c2801_ContentBits">
    <vt:lpwstr>0</vt:lpwstr>
  </property>
</Properties>
</file>